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A87DF79-51EB-4C58-80D3-AEB29D1BA561}" type="datetimeFigureOut">
              <a:rPr lang="en-US" smtClean="0"/>
              <a:t>3/7/2020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4EE30CE-DEAC-4623-A880-8ECB3AAA0C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a-IR" dirty="0" smtClean="0"/>
              <a:t>تغییرات شیمیایی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a-IR" dirty="0" smtClean="0"/>
              <a:t>تهیه و تنظیم : آرزو ظهورطلب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06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024744" cy="1143000"/>
          </a:xfrm>
        </p:spPr>
        <p:txBody>
          <a:bodyPr/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>تعریف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3"/>
            <a:ext cx="6777317" cy="1486348"/>
          </a:xfrm>
        </p:spPr>
        <p:txBody>
          <a:bodyPr>
            <a:normAutofit lnSpcReduction="10000"/>
          </a:bodyPr>
          <a:lstStyle/>
          <a:p>
            <a:pPr algn="just" rtl="1"/>
            <a:r>
              <a:rPr lang="fa-IR" dirty="0" smtClean="0">
                <a:solidFill>
                  <a:srgbClr val="002060"/>
                </a:solidFill>
              </a:rPr>
              <a:t> هر گاه در تغییری ماده کلا عوض شود و به ماده ی دیگری تبدیل شود، می گوییم که آن ماده تغییر شیمیایی پیدا کرده است . </a:t>
            </a:r>
          </a:p>
          <a:p>
            <a:pPr marL="68580" indent="0" algn="r" rtl="1">
              <a:buNone/>
            </a:pPr>
            <a:r>
              <a:rPr lang="fa-IR" dirty="0"/>
              <a:t> </a:t>
            </a:r>
            <a:endParaRPr lang="en-US" dirty="0"/>
          </a:p>
        </p:txBody>
      </p:sp>
      <p:pic>
        <p:nvPicPr>
          <p:cNvPr id="1026" name="Picture 2" descr="C:\Users\VernaRayaneh\Desktop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3" y="3422073"/>
            <a:ext cx="2562225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VernaRayaneh\Desktop\download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30053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VernaRayaneh\Desktop\download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487" y="3581400"/>
            <a:ext cx="28670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VernaRayaneh\Desktop\image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648200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VernaRayaneh\Desktop\downloa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714750"/>
            <a:ext cx="3143250" cy="145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VernaRayaneh\Desktop\download (7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239" y="609600"/>
            <a:ext cx="281940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VernaRayaneh\Desktop\download (6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6137" y="11430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VernaRayaneh\Desktop\download (4)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7" y="4278024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435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>
                <a:solidFill>
                  <a:srgbClr val="002060"/>
                </a:solidFill>
              </a:rPr>
              <a:t>تفاوت های تغییرات فیزیکی و شیمیایی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162800" cy="2172148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dirty="0" smtClean="0">
                <a:solidFill>
                  <a:srgbClr val="7030A0"/>
                </a:solidFill>
              </a:rPr>
              <a:t>در تغییرات فیزیکی تنها </a:t>
            </a:r>
            <a:r>
              <a:rPr lang="fa-IR" b="1" u="sng" dirty="0" smtClean="0">
                <a:solidFill>
                  <a:srgbClr val="7030A0"/>
                </a:solidFill>
              </a:rPr>
              <a:t>جنبش مولکول ها </a:t>
            </a:r>
            <a:r>
              <a:rPr lang="fa-IR" dirty="0" smtClean="0">
                <a:solidFill>
                  <a:srgbClr val="7030A0"/>
                </a:solidFill>
              </a:rPr>
              <a:t>و </a:t>
            </a:r>
            <a:r>
              <a:rPr lang="fa-IR" b="1" u="sng" dirty="0" smtClean="0">
                <a:solidFill>
                  <a:srgbClr val="7030A0"/>
                </a:solidFill>
              </a:rPr>
              <a:t>فاصله ی بین مولکول ها </a:t>
            </a:r>
            <a:r>
              <a:rPr lang="fa-IR" dirty="0" smtClean="0">
                <a:solidFill>
                  <a:srgbClr val="7030A0"/>
                </a:solidFill>
              </a:rPr>
              <a:t>تغییر می کند. </a:t>
            </a:r>
          </a:p>
          <a:p>
            <a:pPr algn="just" rtl="1"/>
            <a:r>
              <a:rPr lang="fa-IR" dirty="0" smtClean="0">
                <a:solidFill>
                  <a:srgbClr val="002060"/>
                </a:solidFill>
              </a:rPr>
              <a:t>در تغییر شیمایی مولکول کلا عوض می شود و به مولکول دیگری تبدیل می شود . </a:t>
            </a:r>
            <a:r>
              <a:rPr lang="fa-IR" b="1" u="sng" dirty="0" smtClean="0">
                <a:solidFill>
                  <a:srgbClr val="002060"/>
                </a:solidFill>
              </a:rPr>
              <a:t>یعنی شکل</a:t>
            </a:r>
            <a:r>
              <a:rPr lang="fa-IR" dirty="0" smtClean="0">
                <a:solidFill>
                  <a:srgbClr val="002060"/>
                </a:solidFill>
              </a:rPr>
              <a:t>، </a:t>
            </a:r>
            <a:r>
              <a:rPr lang="fa-IR" b="1" u="sng" dirty="0" smtClean="0">
                <a:solidFill>
                  <a:srgbClr val="002060"/>
                </a:solidFill>
              </a:rPr>
              <a:t>اندازه و حجم</a:t>
            </a:r>
            <a:r>
              <a:rPr lang="fa-IR" dirty="0" smtClean="0">
                <a:solidFill>
                  <a:srgbClr val="002060"/>
                </a:solidFill>
              </a:rPr>
              <a:t> مولکول تغییر می کند. </a:t>
            </a:r>
            <a:endParaRPr lang="en-US" dirty="0" smtClean="0">
              <a:solidFill>
                <a:srgbClr val="002060"/>
              </a:solidFill>
            </a:endParaRPr>
          </a:p>
          <a:p>
            <a:pPr algn="r" rtl="1"/>
            <a:r>
              <a:rPr lang="fa-IR" dirty="0" smtClean="0"/>
              <a:t> در این تصویر مولکول های آب به مولکول های دیگر تبدیل نشدند.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9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203153"/>
            <a:ext cx="2743200" cy="216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755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744" cy="1143000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C00000"/>
                </a:solidFill>
              </a:rPr>
              <a:t>انواع تغییرات شیمایی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218" y="1600200"/>
            <a:ext cx="7467600" cy="1143000"/>
          </a:xfrm>
        </p:spPr>
        <p:txBody>
          <a:bodyPr>
            <a:normAutofit lnSpcReduction="10000"/>
          </a:bodyPr>
          <a:lstStyle/>
          <a:p>
            <a:pPr marL="68580" indent="0" algn="just" rtl="1">
              <a:buNone/>
            </a:pPr>
            <a:r>
              <a:rPr lang="fa-IR" dirty="0" smtClean="0"/>
              <a:t>1- ترکیب شدن: هر گاه دو یا چند ماده ی ساده با هم ترکیب شوند و یک یا چند مولکول پیچیده تر تولید شود می گوییم ترکیب اتفاق افتاده است . 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4648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743200"/>
            <a:ext cx="2385432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41910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dirty="0" smtClean="0"/>
              <a:t>در این ترکیب شدن؛ ماده ی اولیه به ماده ی جدیدی با ویژگی های جدید تبدیل شده است . </a:t>
            </a:r>
            <a:endParaRPr lang="en-US" dirty="0"/>
          </a:p>
        </p:txBody>
      </p:sp>
      <p:pic>
        <p:nvPicPr>
          <p:cNvPr id="3078" name="Picture 6" descr="C:\Users\VernaRayaneh\Desktop\download (9)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75" y="4190999"/>
            <a:ext cx="19907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005695" y="51816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b="1" dirty="0" smtClean="0">
                <a:solidFill>
                  <a:srgbClr val="C00000"/>
                </a:solidFill>
              </a:rPr>
              <a:t>برای تولید آب مولکول های اکسیژن و هیدروژن با هم ترکیب می شوند. 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82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217</TotalTime>
  <Words>171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Tahoma</vt:lpstr>
      <vt:lpstr>Wingdings 2</vt:lpstr>
      <vt:lpstr>Austin</vt:lpstr>
      <vt:lpstr>تغییرات شیمیایی </vt:lpstr>
      <vt:lpstr>تعریف </vt:lpstr>
      <vt:lpstr>تفاوت های تغییرات فیزیکی و شیمیایی </vt:lpstr>
      <vt:lpstr>انواع تغییرات شیمایی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تغییرات شیمیایی</dc:title>
  <dc:creator>VernaRayaneh</dc:creator>
  <cp:lastModifiedBy>sonay-pc</cp:lastModifiedBy>
  <cp:revision>16</cp:revision>
  <dcterms:created xsi:type="dcterms:W3CDTF">2020-03-02T18:28:04Z</dcterms:created>
  <dcterms:modified xsi:type="dcterms:W3CDTF">2020-03-06T21:52:14Z</dcterms:modified>
</cp:coreProperties>
</file>